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7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5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5652"/>
  </p:normalViewPr>
  <p:slideViewPr>
    <p:cSldViewPr snapToGrid="0" snapToObjects="1">
      <p:cViewPr varScale="1">
        <p:scale>
          <a:sx n="86" d="100"/>
          <a:sy n="86" d="100"/>
        </p:scale>
        <p:origin x="6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4CB31-04FF-DF4A-84A3-8CF8A4B909B5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C843D-7163-A948-9890-4B153195A0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340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4CB31-04FF-DF4A-84A3-8CF8A4B909B5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C843D-7163-A948-9890-4B153195A0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056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4CB31-04FF-DF4A-84A3-8CF8A4B909B5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C843D-7163-A948-9890-4B153195A0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374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4CB31-04FF-DF4A-84A3-8CF8A4B909B5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C843D-7163-A948-9890-4B153195A0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449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4CB31-04FF-DF4A-84A3-8CF8A4B909B5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C843D-7163-A948-9890-4B153195A0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168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4CB31-04FF-DF4A-84A3-8CF8A4B909B5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C843D-7163-A948-9890-4B153195A0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369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4CB31-04FF-DF4A-84A3-8CF8A4B909B5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C843D-7163-A948-9890-4B153195A0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088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4CB31-04FF-DF4A-84A3-8CF8A4B909B5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C843D-7163-A948-9890-4B153195A0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175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4CB31-04FF-DF4A-84A3-8CF8A4B909B5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C843D-7163-A948-9890-4B153195A0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872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4CB31-04FF-DF4A-84A3-8CF8A4B909B5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C843D-7163-A948-9890-4B153195A0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36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4CB31-04FF-DF4A-84A3-8CF8A4B909B5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C843D-7163-A948-9890-4B153195A0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19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4CB31-04FF-DF4A-84A3-8CF8A4B909B5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BC843D-7163-A948-9890-4B153195A0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91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9E92974-5E83-CD44-89BA-72AFE7D5D055}"/>
              </a:ext>
            </a:extLst>
          </p:cNvPr>
          <p:cNvSpPr txBox="1"/>
          <p:nvPr/>
        </p:nvSpPr>
        <p:spPr>
          <a:xfrm rot="19995491">
            <a:off x="151527" y="1726281"/>
            <a:ext cx="258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/>
              <a:t>You’re invited!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E5D7A6-D853-8A4F-82AB-D4C69FE40CE4}"/>
              </a:ext>
            </a:extLst>
          </p:cNvPr>
          <p:cNvSpPr txBox="1"/>
          <p:nvPr/>
        </p:nvSpPr>
        <p:spPr>
          <a:xfrm>
            <a:off x="6458672" y="2142258"/>
            <a:ext cx="10887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/>
              <a:t>Emily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463A83-7857-1043-81E3-CD208A9C2B4E}"/>
              </a:ext>
            </a:extLst>
          </p:cNvPr>
          <p:cNvSpPr txBox="1"/>
          <p:nvPr/>
        </p:nvSpPr>
        <p:spPr>
          <a:xfrm>
            <a:off x="6127649" y="2950171"/>
            <a:ext cx="17508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/>
              <a:t>is turning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3954B0-1DF0-4245-8D50-ABB6B0A9CB69}"/>
              </a:ext>
            </a:extLst>
          </p:cNvPr>
          <p:cNvSpPr txBox="1"/>
          <p:nvPr/>
        </p:nvSpPr>
        <p:spPr>
          <a:xfrm>
            <a:off x="6806521" y="3758084"/>
            <a:ext cx="3930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/>
              <a:t>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39B4E26-21D0-FA47-AF73-D4FB785BEC23}"/>
              </a:ext>
            </a:extLst>
          </p:cNvPr>
          <p:cNvSpPr txBox="1"/>
          <p:nvPr/>
        </p:nvSpPr>
        <p:spPr>
          <a:xfrm>
            <a:off x="1009766" y="2727033"/>
            <a:ext cx="325383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Come to Emily’s party on the 12</a:t>
            </a:r>
            <a:r>
              <a:rPr lang="en-GB" sz="3200" baseline="30000" dirty="0"/>
              <a:t>th</a:t>
            </a:r>
            <a:r>
              <a:rPr lang="en-GB" sz="3200" dirty="0"/>
              <a:t> of June 2pm – 4pm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834A4ED-466F-3D43-A6CE-B8CF4E613DA5}"/>
              </a:ext>
            </a:extLst>
          </p:cNvPr>
          <p:cNvSpPr txBox="1"/>
          <p:nvPr/>
        </p:nvSpPr>
        <p:spPr>
          <a:xfrm>
            <a:off x="757741" y="4940134"/>
            <a:ext cx="37578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/>
              <a:t>Reply to Emily’s mum</a:t>
            </a:r>
          </a:p>
        </p:txBody>
      </p:sp>
      <p:pic>
        <p:nvPicPr>
          <p:cNvPr id="1026" name="Picture 2" descr="Doodle cute garland of flags. Vector colorful bunting clipart. 20168785  Vector Art at Vecteezy">
            <a:extLst>
              <a:ext uri="{FF2B5EF4-FFF2-40B4-BE49-F238E27FC236}">
                <a16:creationId xmlns:a16="http://schemas.microsoft.com/office/drawing/2014/main" id="{F3FDD384-B373-457D-9BC1-6C9CBEFEDC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32" b="27665"/>
          <a:stretch/>
        </p:blipFill>
        <p:spPr bwMode="auto">
          <a:xfrm>
            <a:off x="1009766" y="2744"/>
            <a:ext cx="7332955" cy="117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oodle cute garland of flags. Vector colorful bunting clipart. 20168785  Vector Art at Vecteezy">
            <a:extLst>
              <a:ext uri="{FF2B5EF4-FFF2-40B4-BE49-F238E27FC236}">
                <a16:creationId xmlns:a16="http://schemas.microsoft.com/office/drawing/2014/main" id="{629BDBF3-E2D2-4CE2-A53B-5ED0303EC2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32" b="27665"/>
          <a:stretch/>
        </p:blipFill>
        <p:spPr bwMode="auto">
          <a:xfrm>
            <a:off x="905522" y="5675907"/>
            <a:ext cx="7332955" cy="117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569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03339B44B2BC94C95E90C4E99244674" ma:contentTypeVersion="18" ma:contentTypeDescription="Create a new document." ma:contentTypeScope="" ma:versionID="d532026a23ef0ec02708dfeb93136a20">
  <xsd:schema xmlns:xsd="http://www.w3.org/2001/XMLSchema" xmlns:xs="http://www.w3.org/2001/XMLSchema" xmlns:p="http://schemas.microsoft.com/office/2006/metadata/properties" xmlns:ns2="4227a5f1-f260-43ea-b2b5-9f5d9d867f75" xmlns:ns3="3f8c4c79-f310-4aaa-bd03-c2bd7abd3567" targetNamespace="http://schemas.microsoft.com/office/2006/metadata/properties" ma:root="true" ma:fieldsID="866609295f99b326b88ecb04ac3b92d3" ns2:_="" ns3:_="">
    <xsd:import namespace="4227a5f1-f260-43ea-b2b5-9f5d9d867f75"/>
    <xsd:import namespace="3f8c4c79-f310-4aaa-bd03-c2bd7abd35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27a5f1-f260-43ea-b2b5-9f5d9d867f7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04747651-f5d6-4dfa-9dcb-9202602ec9cf}" ma:internalName="TaxCatchAll" ma:showField="CatchAllData" ma:web="4227a5f1-f260-43ea-b2b5-9f5d9d867f7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8c4c79-f310-4aaa-bd03-c2bd7abd35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623f306-5454-4a9e-a82b-4e153e7aa4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f8c4c79-f310-4aaa-bd03-c2bd7abd3567">
      <Terms xmlns="http://schemas.microsoft.com/office/infopath/2007/PartnerControls"/>
    </lcf76f155ced4ddcb4097134ff3c332f>
    <TaxCatchAll xmlns="4227a5f1-f260-43ea-b2b5-9f5d9d867f75" xsi:nil="true"/>
  </documentManagement>
</p:properties>
</file>

<file path=customXml/itemProps1.xml><?xml version="1.0" encoding="utf-8"?>
<ds:datastoreItem xmlns:ds="http://schemas.openxmlformats.org/officeDocument/2006/customXml" ds:itemID="{01316439-9848-4065-9F1E-C0DB7DA943F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552C47F-AE74-4B83-9780-4B1FD59D9C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227a5f1-f260-43ea-b2b5-9f5d9d867f75"/>
    <ds:schemaRef ds:uri="3f8c4c79-f310-4aaa-bd03-c2bd7abd35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85AE66F-C341-4D78-899C-717C95B63D2D}">
  <ds:schemaRefs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3f8c4c79-f310-4aaa-bd03-c2bd7abd3567"/>
    <ds:schemaRef ds:uri="http://purl.org/dc/terms/"/>
    <ds:schemaRef ds:uri="http://purl.org/dc/dcmitype/"/>
    <ds:schemaRef ds:uri="http://schemas.microsoft.com/office/2006/metadata/properties"/>
    <ds:schemaRef ds:uri="http://schemas.microsoft.com/office/infopath/2007/PartnerControls"/>
    <ds:schemaRef ds:uri="4227a5f1-f260-43ea-b2b5-9f5d9d867f7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1467</TotalTime>
  <Words>23</Words>
  <Application>Microsoft Office PowerPoint</Application>
  <PresentationFormat>On-screen Show (4:3)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Tom Ward</cp:lastModifiedBy>
  <cp:revision>4</cp:revision>
  <dcterms:created xsi:type="dcterms:W3CDTF">2024-04-17T19:30:50Z</dcterms:created>
  <dcterms:modified xsi:type="dcterms:W3CDTF">2025-05-08T07:08:55Z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0x010100903339B44B2BC94C95E90C4E99244674</vt:lpwstr>
  </property>
  <property fmtid="{D5CDD505-2E9C-101B-9397-08002B2CF9AE}" pid="3" name="MediaServiceImageTags">
    <vt:lpwstr/>
  </property>
</Properties>
</file>